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291" r:id="rId21"/>
    <p:sldId id="433" r:id="rId22"/>
    <p:sldId id="267" r:id="rId23"/>
    <p:sldId id="290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33" r:id="rId36"/>
    <p:sldId id="534" r:id="rId37"/>
    <p:sldId id="535" r:id="rId38"/>
    <p:sldId id="536" r:id="rId39"/>
    <p:sldId id="537" r:id="rId40"/>
    <p:sldId id="538" r:id="rId41"/>
    <p:sldId id="539" r:id="rId42"/>
    <p:sldId id="540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424" r:id="rId55"/>
    <p:sldId id="423" r:id="rId56"/>
    <p:sldId id="326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205120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67623553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77193974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0527094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7090029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79309930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26805061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91392516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786439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2555096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073134322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0984580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15037" y="939933"/>
            <a:ext cx="1186962" cy="4220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9202479" y="1002473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7487594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68869291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11084509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25594474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111925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608116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6639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3967777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70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326382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15140075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93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7352054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488730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5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108591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1404864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80481363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21362810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492104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131476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8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2064585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997357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1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52778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993374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3763239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17088998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414500771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898996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957211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3788560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45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29644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4219697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07274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8819967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9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9447086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234368727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92583207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3825914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335981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9394894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2342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" y="66511"/>
            <a:ext cx="10777884" cy="47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" y="4817532"/>
            <a:ext cx="10980442" cy="18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1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429477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4998986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53610456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902313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08300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19303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1849650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454810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806088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2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310449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9263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8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977101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7893296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7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3295423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1447943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6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382542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" y="701851"/>
            <a:ext cx="6934200" cy="3933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4" y="4625905"/>
            <a:ext cx="8094522" cy="19842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45" y="1850045"/>
            <a:ext cx="7677150" cy="20383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8" y="108717"/>
            <a:ext cx="6324600" cy="236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9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495921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9" y="11966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17" y="265470"/>
            <a:ext cx="7524750" cy="2095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8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060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" y="1772114"/>
            <a:ext cx="4960862" cy="17795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5" y="4197351"/>
            <a:ext cx="8095192" cy="217765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57" y="55199"/>
            <a:ext cx="6457950" cy="48863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0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9" y="25823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6" y="706967"/>
            <a:ext cx="5419725" cy="2209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1666346"/>
            <a:ext cx="5191125" cy="2238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6" y="3752321"/>
            <a:ext cx="10153650" cy="29241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1590145"/>
            <a:ext cx="6248400" cy="2390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5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2595732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417594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383065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293517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8594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마지막 </a:t>
            </a:r>
            <a:r>
              <a:rPr lang="en-US" altLang="ko-KR" b="1" dirty="0" err="1" smtClean="0"/>
              <a:t>FeedBack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28" y="4270285"/>
            <a:ext cx="1770662" cy="1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="" xmlns:a16="http://schemas.microsoft.com/office/drawing/2014/main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="" xmlns:a16="http://schemas.microsoft.com/office/drawing/2014/main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="" xmlns:a16="http://schemas.microsoft.com/office/drawing/2014/main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="" xmlns:a16="http://schemas.microsoft.com/office/drawing/2014/main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="" xmlns:a16="http://schemas.microsoft.com/office/drawing/2014/main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2076</Words>
  <Application>Microsoft Office PowerPoint</Application>
  <PresentationFormat>사용자 지정</PresentationFormat>
  <Paragraphs>1041</Paragraphs>
  <Slides>56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화면설계서</vt:lpstr>
      <vt:lpstr>화면설계서</vt:lpstr>
      <vt:lpstr>화면설계서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마지막 FeedBack</vt:lpstr>
      <vt:lpstr>감사합니다 :^)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34</cp:revision>
  <dcterms:created xsi:type="dcterms:W3CDTF">2020-03-05T07:09:16Z</dcterms:created>
  <dcterms:modified xsi:type="dcterms:W3CDTF">2020-03-26T08:11:24Z</dcterms:modified>
</cp:coreProperties>
</file>